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94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36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97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10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43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75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16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5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53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40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7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BF3FD-3C3B-423B-BFD4-A6AD2C012375}" type="datetimeFigureOut">
              <a:rPr lang="es-ES" smtClean="0"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86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2" descr="F:\DOCENCIA\BOSQUES IBERICOS\LENGUA INGLESA\EUROSIBER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" y="0"/>
            <a:ext cx="9129575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9512" y="642371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gency FB" pitchFamily="34" charset="0"/>
              </a:rPr>
              <a:t>DIGITAL ELEVATION MODEL (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Sources: </a:t>
            </a:r>
            <a:r>
              <a:rPr lang="fr-FR" sz="2400" dirty="0" err="1">
                <a:solidFill>
                  <a:schemeClr val="bg1"/>
                </a:solidFill>
                <a:latin typeface="Agency FB" pitchFamily="34" charset="0"/>
              </a:rPr>
              <a:t>Esri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Agency FB" pitchFamily="34" charset="0"/>
              </a:rPr>
              <a:t>DeLorme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, USGS, </a:t>
            </a:r>
            <a:r>
              <a:rPr lang="fr-FR" sz="2400" dirty="0" smtClean="0">
                <a:solidFill>
                  <a:schemeClr val="bg1"/>
                </a:solidFill>
                <a:latin typeface="Agency FB" pitchFamily="34" charset="0"/>
              </a:rPr>
              <a:t>NPS)</a:t>
            </a:r>
            <a:endParaRPr lang="es-E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9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 descr="F:\DOCENCIA\BOSQUES IBERICOS\LENGUA INGLESA\ELEVATION EUROPE O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4" y="0"/>
            <a:ext cx="912957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2" y="642371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gency FB" pitchFamily="34" charset="0"/>
              </a:rPr>
              <a:t>DIGITAL ELEVATION MODEL (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Sources: </a:t>
            </a:r>
            <a:r>
              <a:rPr lang="fr-FR" sz="2400" dirty="0" err="1">
                <a:solidFill>
                  <a:schemeClr val="bg1"/>
                </a:solidFill>
                <a:latin typeface="Agency FB" pitchFamily="34" charset="0"/>
              </a:rPr>
              <a:t>Esri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Agency FB" pitchFamily="34" charset="0"/>
              </a:rPr>
              <a:t>DeLorme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, USGS, </a:t>
            </a:r>
            <a:r>
              <a:rPr lang="fr-FR" sz="2400" dirty="0" smtClean="0">
                <a:solidFill>
                  <a:schemeClr val="bg1"/>
                </a:solidFill>
                <a:latin typeface="Agency FB" pitchFamily="34" charset="0"/>
              </a:rPr>
              <a:t>NPS)</a:t>
            </a:r>
            <a:endParaRPr lang="es-E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5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12889" y="0"/>
            <a:ext cx="9129577" cy="6885384"/>
            <a:chOff x="12889" y="0"/>
            <a:chExt cx="9129577" cy="6885384"/>
          </a:xfrm>
        </p:grpSpPr>
        <p:pic>
          <p:nvPicPr>
            <p:cNvPr id="6" name="Picture 4" descr="F:\DOCENCIA\BOSQUES IBERICOS\LENGUA INGLESA\ELEVATION IBERIA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9" y="0"/>
              <a:ext cx="9129577" cy="6453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179512" y="6423719"/>
              <a:ext cx="777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gency FB" pitchFamily="34" charset="0"/>
                </a:rPr>
                <a:t>DIGITAL ELEVATION MODEL (</a:t>
              </a:r>
              <a:r>
                <a:rPr lang="fr-FR" sz="2400" dirty="0">
                  <a:solidFill>
                    <a:schemeClr val="bg1"/>
                  </a:solidFill>
                  <a:latin typeface="Agency FB" pitchFamily="34" charset="0"/>
                </a:rPr>
                <a:t>Sources: </a:t>
              </a:r>
              <a:r>
                <a:rPr lang="fr-FR" sz="2400" dirty="0" err="1">
                  <a:solidFill>
                    <a:schemeClr val="bg1"/>
                  </a:solidFill>
                  <a:latin typeface="Agency FB" pitchFamily="34" charset="0"/>
                </a:rPr>
                <a:t>Esri</a:t>
              </a:r>
              <a:r>
                <a:rPr lang="fr-FR" sz="2400" dirty="0">
                  <a:solidFill>
                    <a:schemeClr val="bg1"/>
                  </a:solidFill>
                  <a:latin typeface="Agency FB" pitchFamily="34" charset="0"/>
                </a:rPr>
                <a:t>, </a:t>
              </a:r>
              <a:r>
                <a:rPr lang="fr-FR" sz="2400" dirty="0" err="1">
                  <a:solidFill>
                    <a:schemeClr val="bg1"/>
                  </a:solidFill>
                  <a:latin typeface="Agency FB" pitchFamily="34" charset="0"/>
                </a:rPr>
                <a:t>DeLorme</a:t>
              </a:r>
              <a:r>
                <a:rPr lang="fr-FR" sz="2400" dirty="0">
                  <a:solidFill>
                    <a:schemeClr val="bg1"/>
                  </a:solidFill>
                  <a:latin typeface="Agency FB" pitchFamily="34" charset="0"/>
                </a:rPr>
                <a:t>, USGS, </a:t>
              </a:r>
              <a:r>
                <a:rPr lang="fr-FR" sz="2400" dirty="0" smtClean="0">
                  <a:solidFill>
                    <a:schemeClr val="bg1"/>
                  </a:solidFill>
                  <a:latin typeface="Agency FB" pitchFamily="34" charset="0"/>
                </a:rPr>
                <a:t>NPS)</a:t>
              </a:r>
              <a:endParaRPr lang="es-ES" sz="2400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 rot="20072579">
              <a:off x="3177722" y="2151598"/>
              <a:ext cx="1900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CENTRAL PLATEAU (N)</a:t>
              </a:r>
              <a:endParaRPr lang="es-ES" sz="1400" dirty="0"/>
            </a:p>
          </p:txBody>
        </p:sp>
        <p:sp>
          <p:nvSpPr>
            <p:cNvPr id="8" name="7 CuadroTexto"/>
            <p:cNvSpPr txBox="1"/>
            <p:nvPr/>
          </p:nvSpPr>
          <p:spPr>
            <a:xfrm rot="3215492">
              <a:off x="4236655" y="3502469"/>
              <a:ext cx="189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CENTRAL PLATEAU (S)</a:t>
              </a:r>
              <a:endParaRPr lang="es-ES" sz="1400" dirty="0"/>
            </a:p>
          </p:txBody>
        </p:sp>
        <p:sp>
          <p:nvSpPr>
            <p:cNvPr id="9" name="8 CuadroTexto"/>
            <p:cNvSpPr txBox="1"/>
            <p:nvPr/>
          </p:nvSpPr>
          <p:spPr>
            <a:xfrm rot="20072579">
              <a:off x="4297140" y="4736523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BAETIC SYSTEM </a:t>
              </a:r>
              <a:endParaRPr lang="es-ES" sz="1400" dirty="0"/>
            </a:p>
          </p:txBody>
        </p:sp>
        <p:sp>
          <p:nvSpPr>
            <p:cNvPr id="10" name="9 CuadroTexto"/>
            <p:cNvSpPr txBox="1"/>
            <p:nvPr/>
          </p:nvSpPr>
          <p:spPr>
            <a:xfrm rot="20567729">
              <a:off x="3072773" y="4387120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SIERRA MORENA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 rot="20567729">
              <a:off x="3478074" y="2689566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CENTRAL SYSTEM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 rot="3555123">
              <a:off x="4899445" y="2344305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IBIERIAN SYSTEM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 rot="1038621">
              <a:off x="5699481" y="1519085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PYRENEES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478074" y="1002744"/>
              <a:ext cx="2102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CANTABRIAN MOUNTAINS</a:t>
              </a:r>
              <a:endParaRPr lang="es-ES" sz="1400" dirty="0"/>
            </a:p>
          </p:txBody>
        </p:sp>
        <p:sp>
          <p:nvSpPr>
            <p:cNvPr id="15" name="14 CuadroTexto"/>
            <p:cNvSpPr txBox="1"/>
            <p:nvPr/>
          </p:nvSpPr>
          <p:spPr>
            <a:xfrm rot="18440694">
              <a:off x="2017938" y="1519085"/>
              <a:ext cx="2102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GALICIAN MASSIF</a:t>
              </a:r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3755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65</Words>
  <Application>Microsoft Office PowerPoint</Application>
  <PresentationFormat>Presentación en pantalla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2013-11-25T10:17:44Z</dcterms:created>
  <dcterms:modified xsi:type="dcterms:W3CDTF">2014-10-14T12:36:25Z</dcterms:modified>
</cp:coreProperties>
</file>