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3561-938F-4BA8-A085-5A29393C7001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B027-9760-40D9-B381-64F6D1601B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1254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3561-938F-4BA8-A085-5A29393C7001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B027-9760-40D9-B381-64F6D1601B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9625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3561-938F-4BA8-A085-5A29393C7001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B027-9760-40D9-B381-64F6D1601B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7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3561-938F-4BA8-A085-5A29393C7001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B027-9760-40D9-B381-64F6D1601B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586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3561-938F-4BA8-A085-5A29393C7001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B027-9760-40D9-B381-64F6D1601B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49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3561-938F-4BA8-A085-5A29393C7001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B027-9760-40D9-B381-64F6D1601B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752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3561-938F-4BA8-A085-5A29393C7001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B027-9760-40D9-B381-64F6D1601B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5461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3561-938F-4BA8-A085-5A29393C7001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B027-9760-40D9-B381-64F6D1601B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710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3561-938F-4BA8-A085-5A29393C7001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B027-9760-40D9-B381-64F6D1601B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9255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3561-938F-4BA8-A085-5A29393C7001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B027-9760-40D9-B381-64F6D1601B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17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3561-938F-4BA8-A085-5A29393C7001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B027-9760-40D9-B381-64F6D1601B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63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03561-938F-4BA8-A085-5A29393C7001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CB027-9760-40D9-B381-64F6D1601B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972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ationalrectifier.com/" TargetMode="External"/><Relationship Id="rId2" Type="http://schemas.openxmlformats.org/officeDocument/2006/relationships/hyperlink" Target="http://www.automostory.com/first-solar-car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libaba.com/showroom/solar-electric-car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6779" y="5467325"/>
            <a:ext cx="8944352" cy="1536576"/>
          </a:xfrm>
          <a:noFill/>
        </p:spPr>
        <p:txBody>
          <a:bodyPr>
            <a:normAutofit/>
          </a:bodyPr>
          <a:lstStyle/>
          <a:p>
            <a:pPr marL="514350" indent="-514350" algn="l">
              <a:buAutoNum type="alphaUcParenR"/>
            </a:pPr>
            <a:r>
              <a:rPr lang="es-ES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Blender</a:t>
            </a:r>
            <a:r>
              <a:rPr lang="es-E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(60 euros, 2000). </a:t>
            </a:r>
            <a:r>
              <a:rPr lang="es-ES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Glass</a:t>
            </a:r>
            <a:r>
              <a:rPr lang="es-E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broken</a:t>
            </a:r>
            <a:r>
              <a:rPr lang="es-E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(35 euros).</a:t>
            </a:r>
          </a:p>
          <a:p>
            <a:pPr marL="514350" indent="-514350" algn="l">
              <a:buAutoNum type="alphaUcParenR"/>
            </a:pPr>
            <a:r>
              <a:rPr lang="es-E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s-ES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blender</a:t>
            </a:r>
            <a:r>
              <a:rPr lang="es-E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(32 euros, 2013). </a:t>
            </a:r>
            <a:r>
              <a:rPr lang="es-ES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s-E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 I do </a:t>
            </a:r>
            <a:r>
              <a:rPr lang="es-ES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es-E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</a:t>
            </a:r>
            <a:r>
              <a:rPr lang="es-E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es-E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514350" indent="-514350" algn="l">
              <a:buAutoNum type="alphaUcParenR"/>
            </a:pPr>
            <a:r>
              <a:rPr lang="es-ES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Yoghurt-maker</a:t>
            </a:r>
            <a:r>
              <a:rPr lang="es-E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(1960). </a:t>
            </a:r>
            <a:r>
              <a:rPr lang="es-ES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Still</a:t>
            </a:r>
            <a:r>
              <a:rPr lang="es-E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running</a:t>
            </a:r>
            <a:r>
              <a:rPr lang="es-E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marL="514350" indent="-514350" algn="l">
              <a:buAutoNum type="alphaUcParenR"/>
            </a:pPr>
            <a:endParaRPr lang="es-E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F:\FOTOS\2013\COMPACTA\IMG_38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53627" cy="5040560"/>
          </a:xfrm>
          <a:prstGeom prst="rect">
            <a:avLst/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4" name="3 CuadroTexto"/>
          <p:cNvSpPr txBox="1"/>
          <p:nvPr/>
        </p:nvSpPr>
        <p:spPr>
          <a:xfrm>
            <a:off x="3394878" y="4221088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6156176" y="4149080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1691680" y="3501008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623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6357" y="5445224"/>
            <a:ext cx="4502631" cy="1143000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spcBef>
                <a:spcPct val="20000"/>
              </a:spcBef>
            </a:pPr>
            <a:r>
              <a:rPr lang="es-E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Television</a:t>
            </a:r>
            <a:r>
              <a:rPr lang="es-E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set. ‘70s. Black and </a:t>
            </a:r>
            <a:r>
              <a:rPr lang="es-E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white</a:t>
            </a:r>
            <a:r>
              <a:rPr lang="es-E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. Price: </a:t>
            </a:r>
            <a:r>
              <a:rPr lang="es-E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Three</a:t>
            </a:r>
            <a:r>
              <a:rPr lang="es-E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times </a:t>
            </a:r>
            <a:r>
              <a:rPr lang="es-ES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medium</a:t>
            </a:r>
            <a:r>
              <a:rPr lang="es-E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s-ES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salary</a:t>
            </a:r>
            <a:endParaRPr lang="es-E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F:\FOTOS\2013\COMPACTA\IMG_38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344" y="-27385"/>
            <a:ext cx="9154343" cy="515719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FOTOS\2013\COMPACTA\IMG_38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1659" y="4253111"/>
            <a:ext cx="4582341" cy="257968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FOTOS\2013\COMPACTA\IMG_387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3680" y="0"/>
            <a:ext cx="2880320" cy="162151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42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 descr="F:\FOTOS\2013\COMPACTA\IMG_38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179" y="1699"/>
            <a:ext cx="9157784" cy="515549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FOTOS\2013\COMPACTA\IMG_38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3901" y="2852936"/>
            <a:ext cx="2254703" cy="400506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79512" y="5454352"/>
            <a:ext cx="65527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514350" indent="-514350">
              <a:spcBef>
                <a:spcPct val="20000"/>
              </a:spcBef>
              <a:buFont typeface="Arial" pitchFamily="34" charset="0"/>
              <a:buAutoNum type="alphaUcParenR"/>
              <a:defRPr sz="240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indent="0">
              <a:buNone/>
            </a:pPr>
            <a:r>
              <a:rPr lang="es-ES" sz="1800" dirty="0" err="1">
                <a:solidFill>
                  <a:schemeClr val="bg1"/>
                </a:solidFill>
              </a:rPr>
              <a:t>Television</a:t>
            </a:r>
            <a:r>
              <a:rPr lang="es-ES" sz="1800" dirty="0">
                <a:solidFill>
                  <a:schemeClr val="bg1"/>
                </a:solidFill>
              </a:rPr>
              <a:t> set. Flat. LED. Price: </a:t>
            </a:r>
            <a:r>
              <a:rPr lang="es-ES" sz="1800" dirty="0" smtClean="0">
                <a:solidFill>
                  <a:schemeClr val="bg1"/>
                </a:solidFill>
              </a:rPr>
              <a:t>A </a:t>
            </a:r>
            <a:r>
              <a:rPr lang="es-ES" sz="1800" dirty="0" err="1" smtClean="0">
                <a:solidFill>
                  <a:schemeClr val="bg1"/>
                </a:solidFill>
              </a:rPr>
              <a:t>third</a:t>
            </a:r>
            <a:r>
              <a:rPr lang="es-ES" sz="1800" dirty="0" smtClean="0">
                <a:solidFill>
                  <a:schemeClr val="bg1"/>
                </a:solidFill>
              </a:rPr>
              <a:t> of </a:t>
            </a:r>
            <a:r>
              <a:rPr lang="es-ES" sz="1800" dirty="0" err="1" smtClean="0">
                <a:solidFill>
                  <a:schemeClr val="bg1"/>
                </a:solidFill>
              </a:rPr>
              <a:t>basic</a:t>
            </a:r>
            <a:r>
              <a:rPr lang="es-ES" sz="1800" dirty="0" smtClean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salary</a:t>
            </a:r>
            <a:endParaRPr lang="es-E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1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C:\Users\USUARIO\Pictures\Mis escaneos\2014-10 (oct)\escanear000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087934" y="1920314"/>
            <a:ext cx="4928856" cy="500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UARIO\Pictures\Mis escaneos\2014-10 (oct)\escanear00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116150" y="-72483"/>
            <a:ext cx="4870467" cy="501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65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812" y="490662"/>
            <a:ext cx="8229600" cy="1143000"/>
          </a:xfrm>
        </p:spPr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4812" y="1816224"/>
            <a:ext cx="8229600" cy="4525963"/>
          </a:xfrm>
        </p:spPr>
        <p:txBody>
          <a:bodyPr/>
          <a:lstStyle/>
          <a:p>
            <a:endParaRPr lang="es-ES"/>
          </a:p>
        </p:txBody>
      </p:sp>
      <p:pic>
        <p:nvPicPr>
          <p:cNvPr id="2050" name="Picture 2" descr="C:\Users\USUARIO\Pictures\Mis escaneos\2014-10 (oct)\escanear0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9332"/>
            <a:ext cx="4541374" cy="625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UARIO\Pictures\Mis escaneos\2014-10 (oct)\escanear00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601877" y="23326"/>
            <a:ext cx="4578635" cy="630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12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UARIO\Pictures\Mis escaneos\2014-10 (oct)\escanear0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9110" cy="680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238750" y="5848350"/>
            <a:ext cx="372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International </a:t>
            </a:r>
            <a:r>
              <a:rPr lang="es-ES" dirty="0" err="1" smtClean="0">
                <a:solidFill>
                  <a:schemeClr val="bg1"/>
                </a:solidFill>
              </a:rPr>
              <a:t>Rectifier</a:t>
            </a:r>
            <a:r>
              <a:rPr lang="es-ES" dirty="0" smtClean="0">
                <a:solidFill>
                  <a:schemeClr val="bg1"/>
                </a:solidFill>
              </a:rPr>
              <a:t> Corp.  (El Segundo , California)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41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75907" y="1447800"/>
            <a:ext cx="7657781" cy="4800600"/>
          </a:xfrm>
        </p:spPr>
        <p:txBody>
          <a:bodyPr>
            <a:normAutofit/>
          </a:bodyPr>
          <a:lstStyle/>
          <a:p>
            <a:endParaRPr lang="es-ES" sz="1800" dirty="0" smtClean="0">
              <a:hlinkClick r:id=""/>
            </a:endParaRPr>
          </a:p>
          <a:p>
            <a:r>
              <a:rPr lang="es-ES" sz="1800" dirty="0" smtClean="0">
                <a:hlinkClick r:id=""/>
              </a:rPr>
              <a:t>http</a:t>
            </a:r>
            <a:r>
              <a:rPr lang="es-ES" sz="1800" dirty="0">
                <a:hlinkClick r:id="rId2"/>
              </a:rPr>
              <a:t>://</a:t>
            </a:r>
            <a:r>
              <a:rPr lang="es-ES" sz="1800" dirty="0" smtClean="0">
                <a:hlinkClick r:id="rId2"/>
              </a:rPr>
              <a:t>www.automostory.com/first-solar-car.htm</a:t>
            </a:r>
            <a:endParaRPr lang="es-ES" sz="1800" dirty="0" smtClean="0"/>
          </a:p>
          <a:p>
            <a:r>
              <a:rPr lang="es-ES" sz="1800" dirty="0">
                <a:hlinkClick r:id="rId3"/>
              </a:rPr>
              <a:t>http://www.internationalrectifier.com</a:t>
            </a:r>
            <a:r>
              <a:rPr lang="es-ES" sz="1800" dirty="0" smtClean="0">
                <a:hlinkClick r:id="rId3"/>
              </a:rPr>
              <a:t>/</a:t>
            </a:r>
            <a:endParaRPr lang="es-ES" sz="1800" dirty="0" smtClean="0"/>
          </a:p>
          <a:p>
            <a:r>
              <a:rPr lang="es-ES" sz="1800" dirty="0" smtClean="0">
                <a:hlinkClick r:id="rId4"/>
              </a:rPr>
              <a:t>http</a:t>
            </a:r>
            <a:r>
              <a:rPr lang="es-ES" sz="1800" dirty="0">
                <a:hlinkClick r:id="rId4"/>
              </a:rPr>
              <a:t>://</a:t>
            </a:r>
            <a:r>
              <a:rPr lang="es-ES" sz="1800" dirty="0" smtClean="0">
                <a:hlinkClick r:id="rId4"/>
              </a:rPr>
              <a:t>www.alibaba.com/showroom/solar-electric-car.html</a:t>
            </a:r>
            <a:endParaRPr lang="es-ES" sz="1800" dirty="0" smtClean="0"/>
          </a:p>
          <a:p>
            <a:endParaRPr lang="es-ES" sz="1800" dirty="0" smtClean="0"/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90006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127424" y="2781353"/>
            <a:ext cx="4330776" cy="819097"/>
          </a:xfrm>
        </p:spPr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05876" y="4662252"/>
            <a:ext cx="3566523" cy="976548"/>
          </a:xfrm>
        </p:spPr>
        <p:txBody>
          <a:bodyPr/>
          <a:lstStyle/>
          <a:p>
            <a:endParaRPr lang="es-ES"/>
          </a:p>
        </p:txBody>
      </p:sp>
      <p:pic>
        <p:nvPicPr>
          <p:cNvPr id="1026" name="Picture 2" descr="C:\Users\USUARIO\Pictures\Mis escaneos\2014-10 (oct)\escanear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9228" y="41041"/>
            <a:ext cx="4472772" cy="642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UARIO\Pictures\Mis escaneos\2014-10 (oct)\escanear001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868144" y="175584"/>
            <a:ext cx="3059832" cy="656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228184" y="630932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453,82 EUROS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8843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4" descr="C:\Users\USUARIO\Pictures\Mis escaneos\2014-10 (oct)\escanear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" y="-2"/>
            <a:ext cx="3831720" cy="537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USUARIO\Pictures\Mis escaneos\2014-10 (oct)\escanear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39952" y="-19485"/>
            <a:ext cx="4932040" cy="679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211960" y="378904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379,00 EUROS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06038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95</Words>
  <Application>Microsoft Office PowerPoint</Application>
  <PresentationFormat>Presentación en pantalla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Television set. ‘70s. Black and white. Price: Three times medium salary</vt:lpstr>
      <vt:lpstr>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HIDALGO, PJ</dc:creator>
  <cp:lastModifiedBy>HIDALGO, PJ</cp:lastModifiedBy>
  <cp:revision>2</cp:revision>
  <dcterms:created xsi:type="dcterms:W3CDTF">2018-10-17T09:01:27Z</dcterms:created>
  <dcterms:modified xsi:type="dcterms:W3CDTF">2018-10-17T09:03:38Z</dcterms:modified>
</cp:coreProperties>
</file>