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5" r:id="rId4"/>
    <p:sldId id="262" r:id="rId5"/>
    <p:sldId id="257" r:id="rId6"/>
    <p:sldId id="263" r:id="rId7"/>
    <p:sldId id="261" r:id="rId8"/>
    <p:sldId id="258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6A81-4E53-42AA-B4F0-627A63A06D1F}" type="datetimeFigureOut">
              <a:rPr lang="es-ES" smtClean="0"/>
              <a:t>07/05/2013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3E83-B38A-44E0-B9FB-2FDB929D856E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6A81-4E53-42AA-B4F0-627A63A06D1F}" type="datetimeFigureOut">
              <a:rPr lang="es-ES" smtClean="0"/>
              <a:t>07/05/2013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3E83-B38A-44E0-B9FB-2FDB929D85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6A81-4E53-42AA-B4F0-627A63A06D1F}" type="datetimeFigureOut">
              <a:rPr lang="es-ES" smtClean="0"/>
              <a:t>07/05/2013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3E83-B38A-44E0-B9FB-2FDB929D85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6A81-4E53-42AA-B4F0-627A63A06D1F}" type="datetimeFigureOut">
              <a:rPr lang="es-ES" smtClean="0"/>
              <a:t>07/05/2013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3E83-B38A-44E0-B9FB-2FDB929D856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6A81-4E53-42AA-B4F0-627A63A06D1F}" type="datetimeFigureOut">
              <a:rPr lang="es-ES" smtClean="0"/>
              <a:t>07/05/2013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3E83-B38A-44E0-B9FB-2FDB929D85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6A81-4E53-42AA-B4F0-627A63A06D1F}" type="datetimeFigureOut">
              <a:rPr lang="es-ES" smtClean="0"/>
              <a:t>07/05/2013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3E83-B38A-44E0-B9FB-2FDB929D85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6A81-4E53-42AA-B4F0-627A63A06D1F}" type="datetimeFigureOut">
              <a:rPr lang="es-ES" smtClean="0"/>
              <a:t>07/05/2013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3E83-B38A-44E0-B9FB-2FDB929D85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6A81-4E53-42AA-B4F0-627A63A06D1F}" type="datetimeFigureOut">
              <a:rPr lang="es-ES" smtClean="0"/>
              <a:t>07/05/2013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3E83-B38A-44E0-B9FB-2FDB929D85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6A81-4E53-42AA-B4F0-627A63A06D1F}" type="datetimeFigureOut">
              <a:rPr lang="es-ES" smtClean="0"/>
              <a:t>07/05/2013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3E83-B38A-44E0-B9FB-2FDB929D85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6A81-4E53-42AA-B4F0-627A63A06D1F}" type="datetimeFigureOut">
              <a:rPr lang="es-ES" smtClean="0"/>
              <a:t>07/05/2013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3E83-B38A-44E0-B9FB-2FDB929D85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6A81-4E53-42AA-B4F0-627A63A06D1F}" type="datetimeFigureOut">
              <a:rPr lang="es-ES" smtClean="0"/>
              <a:t>07/05/2013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3E83-B38A-44E0-B9FB-2FDB929D85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61A6A81-4E53-42AA-B4F0-627A63A06D1F}" type="datetimeFigureOut">
              <a:rPr lang="es-ES" smtClean="0"/>
              <a:t>07/05/2013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15B3E83-B38A-44E0-B9FB-2FDB929D856E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gency FB" pitchFamily="34" charset="0"/>
              </a:rPr>
              <a:t>EFFECT OF GLOBAL WARMING AND INCREASE OF CO</a:t>
            </a:r>
            <a:r>
              <a:rPr lang="es-ES" sz="2400" baseline="-25000" dirty="0">
                <a:latin typeface="Agency FB" pitchFamily="34" charset="0"/>
              </a:rPr>
              <a:t>2</a:t>
            </a:r>
            <a:r>
              <a:rPr lang="es-ES" sz="2400" dirty="0">
                <a:latin typeface="Agency FB" pitchFamily="34" charset="0"/>
              </a:rPr>
              <a:t> 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>
            <a:normAutofit/>
          </a:bodyPr>
          <a:lstStyle/>
          <a:p>
            <a:r>
              <a:rPr lang="es-ES" sz="4000" dirty="0" smtClean="0">
                <a:latin typeface="Agency FB" pitchFamily="34" charset="0"/>
              </a:rPr>
              <a:t>PHOTHSYSTHESIS</a:t>
            </a:r>
            <a:endParaRPr lang="es-ES" sz="4000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9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latin typeface="Agency FB" pitchFamily="34" charset="0"/>
              </a:rPr>
              <a:t>The</a:t>
            </a:r>
            <a:r>
              <a:rPr lang="es-ES" dirty="0" smtClean="0">
                <a:latin typeface="Agency FB" pitchFamily="34" charset="0"/>
              </a:rPr>
              <a:t> </a:t>
            </a:r>
            <a:r>
              <a:rPr lang="es-ES" dirty="0" err="1" smtClean="0">
                <a:latin typeface="Agency FB" pitchFamily="34" charset="0"/>
              </a:rPr>
              <a:t>reaction</a:t>
            </a:r>
            <a:endParaRPr lang="es-ES" dirty="0">
              <a:latin typeface="Agency FB" pitchFamily="34" charset="0"/>
            </a:endParaRPr>
          </a:p>
        </p:txBody>
      </p:sp>
      <p:pic>
        <p:nvPicPr>
          <p:cNvPr id="4098" name="Picture 2" descr="http://bhavanajagat.files.wordpress.com/2012/05/photosynthesis-and-respir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88840"/>
            <a:ext cx="5650633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41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>
                <a:latin typeface="Agency FB" pitchFamily="34" charset="0"/>
              </a:rPr>
              <a:t>Photosynthesis</a:t>
            </a:r>
            <a:r>
              <a:rPr lang="es-ES" dirty="0">
                <a:latin typeface="Agency FB" pitchFamily="34" charset="0"/>
              </a:rPr>
              <a:t> - </a:t>
            </a:r>
            <a:r>
              <a:rPr lang="es-ES" dirty="0" err="1">
                <a:latin typeface="Agency FB" pitchFamily="34" charset="0"/>
              </a:rPr>
              <a:t>Respiration-Combustion</a:t>
            </a:r>
            <a:r>
              <a:rPr lang="es-ES" dirty="0">
                <a:latin typeface="Agency FB" pitchFamily="34" charset="0"/>
              </a:rPr>
              <a:t> </a:t>
            </a:r>
          </a:p>
        </p:txBody>
      </p:sp>
      <p:sp>
        <p:nvSpPr>
          <p:cNvPr id="4" name="2 Marcador de contenido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2400" b="1" i="1" dirty="0" err="1" smtClean="0"/>
              <a:t>Photosynthesis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>CO</a:t>
            </a:r>
            <a:r>
              <a:rPr lang="es-ES" sz="2400" baseline="-25000" dirty="0"/>
              <a:t>2</a:t>
            </a:r>
            <a:r>
              <a:rPr lang="es-ES" sz="2400" dirty="0"/>
              <a:t> + H</a:t>
            </a:r>
            <a:r>
              <a:rPr lang="es-ES" sz="2400" baseline="-25000" dirty="0"/>
              <a:t>2</a:t>
            </a:r>
            <a:r>
              <a:rPr lang="es-ES" sz="2400" dirty="0"/>
              <a:t>O + </a:t>
            </a:r>
            <a:r>
              <a:rPr lang="es-ES" sz="2400" dirty="0" err="1"/>
              <a:t>sunlight</a:t>
            </a:r>
            <a:r>
              <a:rPr lang="es-ES" sz="2400" dirty="0"/>
              <a:t> -&gt; CH</a:t>
            </a:r>
            <a:r>
              <a:rPr lang="es-ES" sz="2400" baseline="-25000" dirty="0"/>
              <a:t>2</a:t>
            </a:r>
            <a:r>
              <a:rPr lang="es-ES" sz="2400" dirty="0"/>
              <a:t>O + O</a:t>
            </a:r>
            <a:r>
              <a:rPr lang="es-ES" sz="2400" baseline="-25000" dirty="0"/>
              <a:t>2</a:t>
            </a:r>
            <a:r>
              <a:rPr lang="es-ES" sz="2400" dirty="0"/>
              <a:t> </a:t>
            </a:r>
          </a:p>
          <a:p>
            <a:pPr>
              <a:lnSpc>
                <a:spcPct val="150000"/>
              </a:lnSpc>
            </a:pPr>
            <a:r>
              <a:rPr lang="es-ES" sz="2400" b="1" i="1" dirty="0" err="1" smtClean="0"/>
              <a:t>Respiration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>O</a:t>
            </a:r>
            <a:r>
              <a:rPr lang="es-ES" sz="2400" baseline="-25000" dirty="0"/>
              <a:t>2</a:t>
            </a:r>
            <a:r>
              <a:rPr lang="es-ES" sz="2400" dirty="0"/>
              <a:t> + CH</a:t>
            </a:r>
            <a:r>
              <a:rPr lang="es-ES" sz="2400" baseline="-25000" dirty="0"/>
              <a:t>2</a:t>
            </a:r>
            <a:r>
              <a:rPr lang="es-ES" sz="2400" dirty="0"/>
              <a:t>O -&gt; </a:t>
            </a:r>
            <a:r>
              <a:rPr lang="es-ES" sz="2400" dirty="0" err="1"/>
              <a:t>energy</a:t>
            </a:r>
            <a:r>
              <a:rPr lang="es-ES" sz="2400" dirty="0"/>
              <a:t> + H</a:t>
            </a:r>
            <a:r>
              <a:rPr lang="es-ES" sz="2400" baseline="-25000" dirty="0"/>
              <a:t>2</a:t>
            </a:r>
            <a:r>
              <a:rPr lang="es-ES" sz="2400" dirty="0"/>
              <a:t>O + CO</a:t>
            </a:r>
            <a:r>
              <a:rPr lang="es-ES" sz="2400" baseline="-25000" dirty="0"/>
              <a:t>2</a:t>
            </a:r>
            <a:endParaRPr lang="es-ES" sz="2400" dirty="0"/>
          </a:p>
          <a:p>
            <a:pPr>
              <a:lnSpc>
                <a:spcPct val="150000"/>
              </a:lnSpc>
            </a:pPr>
            <a:r>
              <a:rPr lang="es-ES" sz="2400" b="1" i="1" dirty="0" err="1" smtClean="0"/>
              <a:t>Combustion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>O</a:t>
            </a:r>
            <a:r>
              <a:rPr lang="es-ES" sz="2400" baseline="-25000" dirty="0"/>
              <a:t>2</a:t>
            </a:r>
            <a:r>
              <a:rPr lang="es-ES" sz="2400" dirty="0"/>
              <a:t> + </a:t>
            </a:r>
            <a:r>
              <a:rPr lang="es-ES" sz="2400" dirty="0" err="1"/>
              <a:t>hydrocarbons</a:t>
            </a:r>
            <a:r>
              <a:rPr lang="es-ES" sz="2400" dirty="0"/>
              <a:t> -&gt; </a:t>
            </a:r>
            <a:r>
              <a:rPr lang="es-ES" sz="2400" dirty="0" err="1"/>
              <a:t>energy</a:t>
            </a:r>
            <a:r>
              <a:rPr lang="es-ES" sz="2400" dirty="0"/>
              <a:t> + H</a:t>
            </a:r>
            <a:r>
              <a:rPr lang="es-ES" sz="2400" baseline="-25000" dirty="0"/>
              <a:t>2</a:t>
            </a:r>
            <a:r>
              <a:rPr lang="es-ES" sz="2400" dirty="0"/>
              <a:t>O + CO</a:t>
            </a:r>
            <a:r>
              <a:rPr lang="es-ES" sz="2400" baseline="-25000" dirty="0"/>
              <a:t>2</a:t>
            </a:r>
            <a:endParaRPr lang="es-ES" sz="2400" dirty="0"/>
          </a:p>
          <a:p>
            <a:pPr>
              <a:lnSpc>
                <a:spcPct val="150000"/>
              </a:lnSpc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36271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arietta.edu/%7Espilatrs/biol103/photolab/rspCrve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816" y="980728"/>
            <a:ext cx="5345488" cy="47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81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7.imageshack.us/img7/8190/temperatureeffectonpho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4392488" cy="440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izznotes.com/wp-content/uploads/2010/12/image004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726" y="3861048"/>
            <a:ext cx="4227339" cy="2801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93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4" descr="http://members.shaw.ca/sch25/FOS/CO2andTempPhotosynthesisR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752"/>
            <a:ext cx="6192688" cy="4224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95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-459432"/>
            <a:ext cx="7924800" cy="1143000"/>
          </a:xfrm>
        </p:spPr>
        <p:txBody>
          <a:bodyPr/>
          <a:lstStyle/>
          <a:p>
            <a:pPr algn="ctr"/>
            <a:r>
              <a:rPr lang="es-ES" dirty="0" err="1" smtClean="0">
                <a:latin typeface="Agency FB" pitchFamily="34" charset="0"/>
              </a:rPr>
              <a:t>photosYNTHESIS</a:t>
            </a:r>
            <a:r>
              <a:rPr lang="es-ES" dirty="0" smtClean="0">
                <a:latin typeface="Agency FB" pitchFamily="34" charset="0"/>
              </a:rPr>
              <a:t> VS. RESPIRATION</a:t>
            </a:r>
            <a:endParaRPr lang="es-ES" dirty="0">
              <a:latin typeface="Agency FB" pitchFamily="34" charset="0"/>
            </a:endParaRPr>
          </a:p>
        </p:txBody>
      </p:sp>
      <p:pic>
        <p:nvPicPr>
          <p:cNvPr id="5122" name="Picture 2" descr="effect-temperature-rate-photosynthe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052736"/>
            <a:ext cx="5904656" cy="4644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1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-450304"/>
            <a:ext cx="7924800" cy="1143000"/>
          </a:xfrm>
        </p:spPr>
        <p:txBody>
          <a:bodyPr/>
          <a:lstStyle/>
          <a:p>
            <a:pPr algn="ctr"/>
            <a:r>
              <a:rPr lang="es-ES" dirty="0" smtClean="0">
                <a:latin typeface="Agency FB" pitchFamily="34" charset="0"/>
              </a:rPr>
              <a:t>C3 AND C4 RESPONSES</a:t>
            </a:r>
            <a:endParaRPr lang="es-ES" dirty="0">
              <a:latin typeface="Agency FB" pitchFamily="34" charset="0"/>
            </a:endParaRPr>
          </a:p>
        </p:txBody>
      </p:sp>
      <p:pic>
        <p:nvPicPr>
          <p:cNvPr id="2050" name="Picture 2" descr="http://buythetruth.files.wordpress.com/2009/06/photosyntheticrates.jpg?w=5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980728"/>
            <a:ext cx="5040560" cy="476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216450" y="6237312"/>
            <a:ext cx="4371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http://www.ehleringer.net/Jim/Publications/271.pdf</a:t>
            </a:r>
          </a:p>
        </p:txBody>
      </p:sp>
    </p:spTree>
    <p:extLst>
      <p:ext uri="{BB962C8B-B14F-4D97-AF65-F5344CB8AC3E}">
        <p14:creationId xmlns:p14="http://schemas.microsoft.com/office/powerpoint/2010/main" val="130554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51</TotalTime>
  <Words>26</Words>
  <Application>Microsoft Office PowerPoint</Application>
  <PresentationFormat>Presentación en pantalla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Horizonte</vt:lpstr>
      <vt:lpstr>PHOTHSYSTHESIS</vt:lpstr>
      <vt:lpstr>The reaction</vt:lpstr>
      <vt:lpstr>Photosynthesis - Respiration-Combustion </vt:lpstr>
      <vt:lpstr>Presentación de PowerPoint</vt:lpstr>
      <vt:lpstr>Presentación de PowerPoint</vt:lpstr>
      <vt:lpstr>Presentación de PowerPoint</vt:lpstr>
      <vt:lpstr>photosYNTHESIS VS. RESPIRATION</vt:lpstr>
      <vt:lpstr>C3 AND C4 RESPONSES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GLOBAL WARMING AND INCREASE OF CO2 ON PHOTHSYSTHESIS</dc:title>
  <dc:creator>USUARIO</dc:creator>
  <cp:lastModifiedBy>USUARIO</cp:lastModifiedBy>
  <cp:revision>6</cp:revision>
  <dcterms:created xsi:type="dcterms:W3CDTF">2013-04-30T11:33:31Z</dcterms:created>
  <dcterms:modified xsi:type="dcterms:W3CDTF">2013-05-07T09:29:16Z</dcterms:modified>
</cp:coreProperties>
</file>