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9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36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9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1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43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75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16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5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4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7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86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ENCIA\BOSQUES IBERICOS\LENGUA INGLESA\CORINE\corine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" y="5380"/>
            <a:ext cx="9118363" cy="64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CORINE LAND COVER 2006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DOCENCIA\BOSQUES IBERICOS\LENGUA INGLESA\CORINE\corine2006 iber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8" y="-21452"/>
            <a:ext cx="9156308" cy="6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CORINE LAND COVER 2006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2013-11-25T10:17:44Z</dcterms:created>
  <dcterms:modified xsi:type="dcterms:W3CDTF">2013-11-27T11:50:12Z</dcterms:modified>
</cp:coreProperties>
</file>